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9" d="100"/>
          <a:sy n="59" d="100"/>
        </p:scale>
        <p:origin x="8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5/27/2019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769485"/>
            <a:ext cx="9906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387" y="500063"/>
            <a:ext cx="10497226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9131"/>
            <a:ext cx="10515600" cy="55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3764"/>
            <a:ext cx="10515600" cy="494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659" y="500063"/>
            <a:ext cx="1040068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5285"/>
            <a:ext cx="10515600" cy="506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8946"/>
            <a:ext cx="10515600" cy="53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31559"/>
            <a:ext cx="10515600" cy="54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6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5089"/>
            <a:ext cx="10515600" cy="5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80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50848"/>
            <a:ext cx="10515600" cy="557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1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1329"/>
            <a:ext cx="10515600" cy="51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69633"/>
            <a:ext cx="105156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9603"/>
            <a:ext cx="10515600" cy="50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1909"/>
            <a:ext cx="10515600" cy="553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86682"/>
            <a:ext cx="10515600" cy="510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6752"/>
            <a:ext cx="10515600" cy="53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04462"/>
            <a:ext cx="10515600" cy="46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95910"/>
            <a:ext cx="10515600" cy="508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68</cp:revision>
  <dcterms:created xsi:type="dcterms:W3CDTF">2019-04-28T07:50:22Z</dcterms:created>
  <dcterms:modified xsi:type="dcterms:W3CDTF">2019-05-27T02:10:45Z</dcterms:modified>
</cp:coreProperties>
</file>